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65"/>
  </p:normalViewPr>
  <p:slideViewPr>
    <p:cSldViewPr snapToGrid="0" snapToObjects="1">
      <p:cViewPr>
        <p:scale>
          <a:sx n="94" d="100"/>
          <a:sy n="94" d="100"/>
        </p:scale>
        <p:origin x="1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3F4E-A122-9744-8535-610B97E4AB1B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4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3F4E-A122-9744-8535-610B97E4AB1B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5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3F4E-A122-9744-8535-610B97E4AB1B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0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3F4E-A122-9744-8535-610B97E4AB1B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2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3F4E-A122-9744-8535-610B97E4AB1B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0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3F4E-A122-9744-8535-610B97E4AB1B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5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3F4E-A122-9744-8535-610B97E4AB1B}" type="datetimeFigureOut">
              <a:rPr lang="en-US" smtClean="0"/>
              <a:t>2/8/21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2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3F4E-A122-9744-8535-610B97E4AB1B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3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3F4E-A122-9744-8535-610B97E4AB1B}" type="datetimeFigureOut">
              <a:rPr lang="en-US" smtClean="0"/>
              <a:t>2/8/21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4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3F4E-A122-9744-8535-610B97E4AB1B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5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3F4E-A122-9744-8535-610B97E4AB1B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4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E3F4E-A122-9744-8535-610B97E4AB1B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26196-FB36-9F4A-B34F-F414C46C0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2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B11E9E-BE20-F14D-BDE9-12C56325E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7A9B8D-6EE4-F744-9AB3-6389E6583AA2}"/>
              </a:ext>
            </a:extLst>
          </p:cNvPr>
          <p:cNvSpPr txBox="1"/>
          <p:nvPr/>
        </p:nvSpPr>
        <p:spPr>
          <a:xfrm>
            <a:off x="1" y="4067033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600" dirty="0">
                <a:solidFill>
                  <a:srgbClr val="F36C26"/>
                </a:solidFill>
                <a:latin typeface="Century Gothic" panose="020B0502020202020204" pitchFamily="34" charset="0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260511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aolcese91@gmail.com</dc:creator>
  <cp:lastModifiedBy>aolcese91@gmail.com</cp:lastModifiedBy>
  <cp:revision>1</cp:revision>
  <dcterms:created xsi:type="dcterms:W3CDTF">2021-02-08T21:36:53Z</dcterms:created>
  <dcterms:modified xsi:type="dcterms:W3CDTF">2021-02-08T21:40:02Z</dcterms:modified>
</cp:coreProperties>
</file>